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3" r:id="rId40"/>
    <p:sldId id="350" r:id="rId41"/>
  </p:sldIdLst>
  <p:sldSz cx="9144000" cy="5143500" type="screen16x9"/>
  <p:notesSz cx="6858000" cy="9144000"/>
  <p:embeddedFontLst>
    <p:embeddedFont>
      <p:font typeface="Bahiana" panose="020B0604020202020204" charset="0"/>
      <p:regular r:id="rId43"/>
    </p:embeddedFont>
    <p:embeddedFont>
      <p:font typeface="Barlow Semi Condensed" panose="020B0604020202020204" charset="0"/>
      <p:regular r:id="rId44"/>
      <p:bold r:id="rId45"/>
      <p:italic r:id="rId46"/>
      <p:boldItalic r:id="rId47"/>
    </p:embeddedFont>
    <p:embeddedFont>
      <p:font typeface="Barlow Semi Condensed Medium" panose="020B0604020202020204" charset="0"/>
      <p:regular r:id="rId48"/>
      <p:bold r:id="rId49"/>
      <p:italic r:id="rId50"/>
      <p:boldItalic r:id="rId51"/>
    </p:embeddedFont>
    <p:embeddedFont>
      <p:font typeface="Barlow Semi Condensed SemiBold" panose="020B060402020202020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Roboto Condensed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2"/>
  </p:normalViewPr>
  <p:slideViewPr>
    <p:cSldViewPr snapToGrid="0">
      <p:cViewPr varScale="1">
        <p:scale>
          <a:sx n="107" d="100"/>
          <a:sy n="107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7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blipFill>
                <a:blip r:embed="rId6"/>
                <a:stretch>
                  <a:fillRect l="-410" t="-4000" r="-205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for having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Conditioning the problem;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blipFill>
                <a:blip r:embed="rId4"/>
                <a:stretch>
                  <a:fillRect l="-541" t="-1653" b="-82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709" y="3984042"/>
            <a:ext cx="3541450" cy="975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blipFill>
                <a:blip r:embed="rId7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blipFill>
                <a:blip r:embed="rId8"/>
                <a:stretch>
                  <a:fillRect l="-1026" t="-3846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62873" y="25880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92649" y="1102569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7" y="886807"/>
            <a:ext cx="2972316" cy="33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/>
              <a:t>As before, we proceeded by taking the </a:t>
            </a:r>
            <a:r>
              <a:rPr lang="en-GB" sz="1600" b="1"/>
              <a:t>absolute value of the torque</a:t>
            </a:r>
            <a:r>
              <a:rPr lang="en-GB" sz="160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/>
          </a:p>
          <a:p>
            <a:pPr marL="0" lvl="0" indent="0" algn="just"/>
            <a:endParaRPr lang="en-GB" sz="1600"/>
          </a:p>
          <a:p>
            <a:pPr marL="0" lvl="0" indent="0" algn="just"/>
            <a:r>
              <a:rPr lang="en-GB" sz="1600"/>
              <a:t>By doing so, we faced a big problem: in fact, when the robot increases its </a:t>
            </a:r>
            <a:r>
              <a:rPr lang="en-GB" sz="1600" b="1"/>
              <a:t>complexity</a:t>
            </a:r>
            <a:r>
              <a:rPr lang="en-GB" sz="1600"/>
              <a:t>, the tree algorithm becomes tremendously </a:t>
            </a:r>
            <a:r>
              <a:rPr lang="en-GB" sz="1600" b="1"/>
              <a:t>slow</a:t>
            </a:r>
            <a:r>
              <a:rPr lang="en-GB" sz="1600"/>
              <a:t> and it takes </a:t>
            </a:r>
            <a:r>
              <a:rPr lang="en-GB" sz="1600" b="1"/>
              <a:t>days </a:t>
            </a:r>
            <a:r>
              <a:rPr lang="en-GB" sz="1600"/>
              <a:t>or even </a:t>
            </a:r>
            <a:r>
              <a:rPr lang="en-GB" sz="1600" b="1"/>
              <a:t>weeks</a:t>
            </a:r>
            <a:r>
              <a:rPr lang="en-GB" sz="160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2044124"/>
            <a:ext cx="4920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1711</Words>
  <Application>Microsoft Office PowerPoint</Application>
  <PresentationFormat>On-screen Show (16:9)</PresentationFormat>
  <Paragraphs>344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Fira Sans Extra Condensed Medium</vt:lpstr>
      <vt:lpstr>Arial</vt:lpstr>
      <vt:lpstr>Barlow Semi Condensed Medium</vt:lpstr>
      <vt:lpstr>Barlow Semi Condensed SemiBold</vt:lpstr>
      <vt:lpstr>Barlow Semi Condensed</vt:lpstr>
      <vt:lpstr>Roboto Condensed Light</vt:lpstr>
      <vt:lpstr>Bahiana</vt:lpstr>
      <vt:lpstr>Cambria Math</vt:lpstr>
      <vt:lpstr>Annual Report General by Slidesgo</vt:lpstr>
      <vt:lpstr>ROBOTICS 2</vt:lpstr>
      <vt:lpstr>PBPR ALGORITHM</vt:lpstr>
      <vt:lpstr>PowerPoint Presentation</vt:lpstr>
      <vt:lpstr>PowerPoint Presentation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PowerPoint Presentation</vt:lpstr>
      <vt:lpstr>PowerPoint Presentation</vt:lpstr>
      <vt:lpstr>PowerPoint Presentation</vt:lpstr>
      <vt:lpstr>PowerPoint Presentation</vt:lpstr>
      <vt:lpstr>BUILDING THE TREE</vt:lpstr>
      <vt:lpstr>PRUNING THE TREE</vt:lpstr>
      <vt:lpstr>PRUNING THE TREE</vt:lpstr>
      <vt:lpstr>PRUNING THE TREE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</vt:lpstr>
      <vt:lpstr>PowerPoint Presentation</vt:lpstr>
      <vt:lpstr>RELAXING THE PROBLEM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 </cp:lastModifiedBy>
  <cp:revision>77</cp:revision>
  <dcterms:modified xsi:type="dcterms:W3CDTF">2020-11-29T14:58:58Z</dcterms:modified>
</cp:coreProperties>
</file>